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13716000" cx="24384000"/>
  <p:notesSz cx="6858000" cy="9144000"/>
  <p:embeddedFontLst>
    <p:embeddedFont>
      <p:font typeface="Helvetica Neue"/>
      <p:regular r:id="rId54"/>
      <p:bold r:id="rId55"/>
      <p:italic r:id="rId56"/>
      <p:boldItalic r:id="rId57"/>
    </p:embeddedFont>
    <p:embeddedFont>
      <p:font typeface="Helvetica Neue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HelveticaNeueLight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Light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Light-bold.fntdata"/><Relationship Id="rId14" Type="http://schemas.openxmlformats.org/officeDocument/2006/relationships/slide" Target="slides/slide10.xml"/><Relationship Id="rId58" Type="http://schemas.openxmlformats.org/officeDocument/2006/relationships/font" Target="fonts/HelveticaNeueLight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d6d6936f4_0_6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d6d6936f4_0_6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d6d6936f4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5d6d6936f4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98a98ebf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5d98a98ebf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6d6936f4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5d6d6936f4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d6d6936f4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5d6d6936f4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e5210bcb3_7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5e5210bcb3_7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6d6936f4_0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5d6d6936f4_0_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6d6936f4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5d6d6936f4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d6d6936f4_0_2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5d6d6936f4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d6d6936f4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5d6d6936f4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8fcdec1bd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3000">
                <a:solidFill>
                  <a:srgbClr val="004C7F"/>
                </a:solidFill>
              </a:rPr>
              <a:t>Quando comecei era tudo mato!!</a:t>
            </a:r>
            <a:endParaRPr sz="3000"/>
          </a:p>
        </p:txBody>
      </p:sp>
      <p:sp>
        <p:nvSpPr>
          <p:cNvPr id="63" name="Google Shape;63;g58fcdec1bd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d6d6936f4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5d6d6936f4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d6d6936f4_0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5d6d6936f4_0_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6d6936f4_0_3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5d6d6936f4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d6d6936f4_0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d6d6936f4_0_3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d6d6936f4_0_3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5d6d6936f4_0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d6d6936f4_0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5d6d6936f4_0_3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d6d6936f4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d6d6936f4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d6d6936f4_0_4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5d6d6936f4_0_4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d6d6936f4_0_4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5d6d6936f4_0_4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dc15b66a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5dc15b66a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d6d6936f4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5d6d6936f4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d6d6936f4_0_4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5d6d6936f4_0_4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d6d6936f4_0_4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5d6d6936f4_0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d6d6936f4_0_4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d6d6936f4_0_4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d6d6936f4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5d6d6936f4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dc15b66ad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dc15b66ad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d6d6936f4_0_5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d6d6936f4_0_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d6d6936f4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5d6d6936f4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dc15b66ad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5dc15b66ad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d6d6936f4_0_5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5d6d6936f4_0_5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d6d6936f4_0_5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5d6d6936f4_0_5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d6d6936f4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5d6d6936f4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da09b546b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5da09b546b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d6d6936f4_0_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Então é isso, amanhã vou largar os emuladores, dar tchau pro meu celular e fazer tudo em Desktop….</a:t>
            </a:r>
            <a:endParaRPr/>
          </a:p>
        </p:txBody>
      </p:sp>
      <p:sp>
        <p:nvSpPr>
          <p:cNvPr id="356" name="Google Shape;356;g5d6d6936f4_0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d6d6936f4_0_5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d6d6936f4_0_5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dc15b66ad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dc15b66ad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d6d6936f4_0_5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Roadmap do Flutter e não do Flutter Embeding</a:t>
            </a:r>
            <a:endParaRPr/>
          </a:p>
        </p:txBody>
      </p:sp>
      <p:sp>
        <p:nvSpPr>
          <p:cNvPr id="377" name="Google Shape;377;g5d6d6936f4_0_5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d6d6936f4_0_5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5d6d6936f4_0_5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197cc81c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4197cc81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97cc81c7_2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4197cc81c7_2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18fad5e37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418fad5e37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d6d6936f4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5d6d6936f4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6d6936f4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d6d6936f4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6d6936f4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Flutter Engine é uma “portable runtime” para hospedar aplicativos Flutter. Ele implementa as principais bibliotecas do Flutter, incluindo animação e gráficos, E / S de arquivos e redes, suporte a acessibilidade, arquitetura de plug-ins e um tempo de execução de Dart e compilar o conjunto de ferramentas. A maioria dos desenvolvedores irá interagir com o Flutter através do Flutter Framework, que fornece uma estrutura moderna e reativa, além de um rico conjunto de widgets de plataforma, layout e fundação</a:t>
            </a:r>
            <a:endParaRPr/>
          </a:p>
        </p:txBody>
      </p:sp>
      <p:sp>
        <p:nvSpPr>
          <p:cNvPr id="107" name="Google Shape;107;g5d6d6936f4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6d6936f4_0_6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5d6d6936f4_0_6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Sub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9682688" y="5136872"/>
            <a:ext cx="9617344" cy="209617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  <a:defRPr>
                <a:solidFill>
                  <a:srgbClr val="0076B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7133297" y="8161734"/>
            <a:ext cx="14716126" cy="34725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ção">
  <p:cSld name="Citaçã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i="1" sz="3200">
                <a:solidFill>
                  <a:srgbClr val="000000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None/>
              <a:defRPr sz="4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6337904" y="1079370"/>
            <a:ext cx="15964160" cy="119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>
  <p:cSld name="Em Branc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Marcador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825058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5825058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- Superior">
  <p:cSld name="Título - Superio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5769766" y="384833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- Centro">
  <p:cSld name="Título - Centr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524389" y="4121587"/>
            <a:ext cx="1359677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Horizontal">
  <p:cSld name="Foto - Horizont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>
            <p:ph idx="2" type="pic"/>
          </p:nvPr>
        </p:nvSpPr>
        <p:spPr>
          <a:xfrm>
            <a:off x="5997510" y="1323200"/>
            <a:ext cx="13716002" cy="8304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6022779" y="9558194"/>
            <a:ext cx="13660699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5958573" y="11516475"/>
            <a:ext cx="13421611" cy="16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- Vertical">
  <p:cSld name="Foto - Vertic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>
            <p:ph idx="2" type="pic"/>
          </p:nvPr>
        </p:nvSpPr>
        <p:spPr>
          <a:xfrm>
            <a:off x="13767338" y="1080492"/>
            <a:ext cx="7500938" cy="11555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5659181" y="1080492"/>
            <a:ext cx="7500938" cy="560784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5659181" y="6831210"/>
            <a:ext cx="7500938" cy="578643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>
                <a:solidFill>
                  <a:srgbClr val="000000"/>
                </a:solidFill>
              </a:defRPr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4264969" y="3532727"/>
            <a:ext cx="7500939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5659181" y="246602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6156813" y="3532727"/>
            <a:ext cx="7500939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57848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1pPr>
            <a:lvl2pPr indent="-57848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2pPr>
            <a:lvl3pPr indent="-57848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3pPr>
            <a:lvl4pPr indent="-57848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4pPr>
            <a:lvl5pPr indent="-57848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510"/>
              <a:buFont typeface="Helvetica Neue"/>
              <a:buChar char="•"/>
              <a:defRPr sz="3800">
                <a:solidFill>
                  <a:srgbClr val="000000"/>
                </a:solidFill>
              </a:defRPr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rcadores">
  <p:cSld name="Marcador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6433276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9433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ês Fotos">
  <p:cSld name="Três Fot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4596725" y="7288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4596725" y="1377156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6488568" y="1377156"/>
            <a:ext cx="7500939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769766" y="384833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68897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8897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8897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8897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8897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8897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8897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8897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8897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b="0" i="0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b="0" i="0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google/flutter-desktop-embedd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bm77Gj7wqevd_gjTC0q5i7f4bsXfB3GA/view" TargetMode="External"/><Relationship Id="rId4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4294967295" type="ctrTitle"/>
          </p:nvPr>
        </p:nvSpPr>
        <p:spPr>
          <a:xfrm>
            <a:off x="8480508" y="5109226"/>
            <a:ext cx="13459309" cy="209617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11200"/>
              <a:buFont typeface="Helvetica Neue"/>
              <a:buNone/>
            </a:pPr>
            <a:r>
              <a:rPr lang="en-US">
                <a:solidFill>
                  <a:srgbClr val="004C7F"/>
                </a:solidFill>
              </a:rPr>
              <a:t>Flutter Desktop</a:t>
            </a:r>
            <a:endParaRPr>
              <a:solidFill>
                <a:srgbClr val="004C7F"/>
              </a:solidFill>
            </a:endParaRPr>
          </a:p>
        </p:txBody>
      </p:sp>
      <p:sp>
        <p:nvSpPr>
          <p:cNvPr id="60" name="Google Shape;60;p14"/>
          <p:cNvSpPr txBox="1"/>
          <p:nvPr>
            <p:ph idx="4294967295" type="subTitle"/>
          </p:nvPr>
        </p:nvSpPr>
        <p:spPr>
          <a:xfrm>
            <a:off x="7852099" y="8161734"/>
            <a:ext cx="14716126" cy="34725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00"/>
              <a:buFont typeface="Helvetica Neue"/>
              <a:buNone/>
            </a:pPr>
            <a:r>
              <a:rPr lang="en-US" sz="7800"/>
              <a:t>O Futuro do Desenvolvimento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Flutter Engine</a:t>
            </a:r>
            <a:endParaRPr sz="96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175" y="4362883"/>
            <a:ext cx="1313497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8463" y="7773258"/>
            <a:ext cx="131064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3713" y="10450208"/>
            <a:ext cx="131159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5854250" y="7510038"/>
            <a:ext cx="14471400" cy="2684400"/>
          </a:xfrm>
          <a:prstGeom prst="rect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5752591" y="77965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Flutter</a:t>
            </a:r>
            <a:r>
              <a:rPr lang="en-US" sz="9600"/>
              <a:t> Desktop Preview</a:t>
            </a:r>
            <a:endParaRPr sz="9600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425" y="3815647"/>
            <a:ext cx="16317525" cy="91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5752591" y="77965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Flutter</a:t>
            </a:r>
            <a:r>
              <a:rPr lang="en-US" sz="9600"/>
              <a:t> Desktop Preview</a:t>
            </a:r>
            <a:endParaRPr sz="960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425" y="3815647"/>
            <a:ext cx="16317525" cy="91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/>
          <p:nvPr/>
        </p:nvSpPr>
        <p:spPr>
          <a:xfrm>
            <a:off x="13845325" y="8434350"/>
            <a:ext cx="5339100" cy="1473000"/>
          </a:xfrm>
          <a:prstGeom prst="rect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5752601" y="779650"/>
            <a:ext cx="165984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Go-Flutter</a:t>
            </a:r>
            <a:endParaRPr sz="8500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3150" y="3607525"/>
            <a:ext cx="9332625" cy="94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5752600" y="779650"/>
            <a:ext cx="16782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 Embedding - C++</a:t>
            </a:r>
            <a:endParaRPr sz="850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8750" y="3815648"/>
            <a:ext cx="10544175" cy="90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5752600" y="779650"/>
            <a:ext cx="16782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 Embedding - C++</a:t>
            </a:r>
            <a:endParaRPr sz="8500"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8750" y="3815648"/>
            <a:ext cx="10544175" cy="90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6312750" y="3210125"/>
            <a:ext cx="11561100" cy="10056900"/>
          </a:xfrm>
          <a:prstGeom prst="rect">
            <a:avLst/>
          </a:prstGeom>
          <a:noFill/>
          <a:ln cap="flat" cmpd="sng" w="1143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6902741" y="419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</a:t>
            </a:r>
            <a:r>
              <a:rPr lang="en-US" sz="9600"/>
              <a:t> - Instalação</a:t>
            </a:r>
            <a:endParaRPr sz="9600"/>
          </a:p>
        </p:txBody>
      </p:sp>
      <p:sp>
        <p:nvSpPr>
          <p:cNvPr id="166" name="Google Shape;166;p29"/>
          <p:cNvSpPr txBox="1"/>
          <p:nvPr>
            <p:ph idx="4294967295" type="body"/>
          </p:nvPr>
        </p:nvSpPr>
        <p:spPr>
          <a:xfrm>
            <a:off x="3159100" y="3832125"/>
            <a:ext cx="19587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Git: $git clone </a:t>
            </a:r>
            <a:r>
              <a:rPr lang="en-US" sz="4800">
                <a:solidFill>
                  <a:schemeClr val="lt1"/>
                </a:solidFill>
                <a:uFill>
                  <a:noFill/>
                </a:uFill>
                <a:hlinkClick r:id="rId3"/>
              </a:rPr>
              <a:t>https://github.com/google/flutter-desktop-embedding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6902741" y="419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</a:t>
            </a:r>
            <a:r>
              <a:rPr lang="en-US" sz="9600"/>
              <a:t> - Instalação</a:t>
            </a:r>
            <a:endParaRPr sz="9600"/>
          </a:p>
        </p:txBody>
      </p:sp>
      <p:sp>
        <p:nvSpPr>
          <p:cNvPr id="172" name="Google Shape;172;p30"/>
          <p:cNvSpPr txBox="1"/>
          <p:nvPr>
            <p:ph idx="4294967295" type="body"/>
          </p:nvPr>
        </p:nvSpPr>
        <p:spPr>
          <a:xfrm>
            <a:off x="3159100" y="3832125"/>
            <a:ext cx="19587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Git: $git clone https://github.com/google/flutter-desktop-embedding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Ninja-Build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6902741" y="419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</a:t>
            </a:r>
            <a:r>
              <a:rPr lang="en-US" sz="9600"/>
              <a:t> - Instalação</a:t>
            </a:r>
            <a:endParaRPr sz="9600"/>
          </a:p>
        </p:txBody>
      </p:sp>
      <p:sp>
        <p:nvSpPr>
          <p:cNvPr id="178" name="Google Shape;178;p31"/>
          <p:cNvSpPr txBox="1"/>
          <p:nvPr>
            <p:ph idx="4294967295" type="body"/>
          </p:nvPr>
        </p:nvSpPr>
        <p:spPr>
          <a:xfrm>
            <a:off x="3159100" y="3832125"/>
            <a:ext cx="19587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Git: $git clone https://github.com/google/flutter-desktop-embedding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Ninja-Build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GN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6902741" y="419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</a:t>
            </a:r>
            <a:r>
              <a:rPr lang="en-US" sz="9600"/>
              <a:t> - Instalação</a:t>
            </a:r>
            <a:endParaRPr sz="9600"/>
          </a:p>
        </p:txBody>
      </p:sp>
      <p:sp>
        <p:nvSpPr>
          <p:cNvPr id="184" name="Google Shape;184;p32"/>
          <p:cNvSpPr txBox="1"/>
          <p:nvPr>
            <p:ph idx="4294967295" type="body"/>
          </p:nvPr>
        </p:nvSpPr>
        <p:spPr>
          <a:xfrm>
            <a:off x="3159100" y="3832125"/>
            <a:ext cx="19587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Git: $git clone https://github.com/google/flutter-desktop-embedding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Ninja-Build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GN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Visual Studio 2017: “ Desktop development with C++” instalado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3213" y="-8996875"/>
            <a:ext cx="24850425" cy="244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3500" y="7212713"/>
            <a:ext cx="7630557" cy="46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36600" y="11999790"/>
            <a:ext cx="1373299" cy="137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8625" y="11723527"/>
            <a:ext cx="3810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9300" y="7096676"/>
            <a:ext cx="6908663" cy="43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-3902" l="0" r="-7793" t="-3891"/>
          <a:stretch/>
        </p:blipFill>
        <p:spPr>
          <a:xfrm>
            <a:off x="18980850" y="425925"/>
            <a:ext cx="2932450" cy="5337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298200" y="3880120"/>
            <a:ext cx="1373300" cy="16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6902741" y="419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</a:t>
            </a:r>
            <a:r>
              <a:rPr lang="en-US" sz="9600"/>
              <a:t> - Instalação</a:t>
            </a:r>
            <a:endParaRPr sz="9600"/>
          </a:p>
        </p:txBody>
      </p:sp>
      <p:sp>
        <p:nvSpPr>
          <p:cNvPr id="190" name="Google Shape;190;p33"/>
          <p:cNvSpPr txBox="1"/>
          <p:nvPr>
            <p:ph idx="4294967295" type="body"/>
          </p:nvPr>
        </p:nvSpPr>
        <p:spPr>
          <a:xfrm>
            <a:off x="3159100" y="3832125"/>
            <a:ext cx="19587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Git: $git clone https://github.com/google/flutter-desktop-embedding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Ninja-Build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GN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Visual Studio 2017: “ Desktop development with C++” instalado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Flutter SDK: Channel “Master” Atualizado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6902741" y="419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</a:t>
            </a:r>
            <a:r>
              <a:rPr lang="en-US" sz="9600"/>
              <a:t> - Instalação</a:t>
            </a:r>
            <a:endParaRPr sz="9600"/>
          </a:p>
        </p:txBody>
      </p:sp>
      <p:sp>
        <p:nvSpPr>
          <p:cNvPr id="196" name="Google Shape;196;p34"/>
          <p:cNvSpPr txBox="1"/>
          <p:nvPr>
            <p:ph idx="4294967295" type="body"/>
          </p:nvPr>
        </p:nvSpPr>
        <p:spPr>
          <a:xfrm>
            <a:off x="3159100" y="3832125"/>
            <a:ext cx="19587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577" y="3705825"/>
            <a:ext cx="15723941" cy="88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/>
          <p:nvPr/>
        </p:nvSpPr>
        <p:spPr>
          <a:xfrm>
            <a:off x="7775700" y="10045250"/>
            <a:ext cx="2229900" cy="927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7913850" y="9157150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6902741" y="419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</a:t>
            </a:r>
            <a:r>
              <a:rPr lang="en-US" sz="9600"/>
              <a:t> - Instalação</a:t>
            </a:r>
            <a:endParaRPr sz="9600"/>
          </a:p>
        </p:txBody>
      </p:sp>
      <p:sp>
        <p:nvSpPr>
          <p:cNvPr id="205" name="Google Shape;205;p35"/>
          <p:cNvSpPr txBox="1"/>
          <p:nvPr>
            <p:ph idx="4294967295" type="body"/>
          </p:nvPr>
        </p:nvSpPr>
        <p:spPr>
          <a:xfrm>
            <a:off x="3159100" y="3832125"/>
            <a:ext cx="19587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577" y="3705825"/>
            <a:ext cx="15723941" cy="88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675" y="3276700"/>
            <a:ext cx="15337861" cy="86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5920575" y="5486400"/>
            <a:ext cx="2229900" cy="927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/>
        </p:nvSpPr>
        <p:spPr>
          <a:xfrm>
            <a:off x="6058725" y="4598300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6902741" y="419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</a:t>
            </a:r>
            <a:r>
              <a:rPr lang="en-US" sz="9600"/>
              <a:t> - Instalação</a:t>
            </a:r>
            <a:endParaRPr sz="9600"/>
          </a:p>
        </p:txBody>
      </p:sp>
      <p:sp>
        <p:nvSpPr>
          <p:cNvPr id="215" name="Google Shape;215;p36"/>
          <p:cNvSpPr txBox="1"/>
          <p:nvPr>
            <p:ph idx="4294967295" type="body"/>
          </p:nvPr>
        </p:nvSpPr>
        <p:spPr>
          <a:xfrm>
            <a:off x="3159100" y="3832125"/>
            <a:ext cx="19587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577" y="3705825"/>
            <a:ext cx="15723941" cy="88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675" y="3276700"/>
            <a:ext cx="15337861" cy="86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700" y="4072551"/>
            <a:ext cx="16178948" cy="90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/>
          <p:nvPr/>
        </p:nvSpPr>
        <p:spPr>
          <a:xfrm>
            <a:off x="3889635" y="6236375"/>
            <a:ext cx="2229900" cy="4992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6"/>
          <p:cNvSpPr txBox="1"/>
          <p:nvPr/>
        </p:nvSpPr>
        <p:spPr>
          <a:xfrm>
            <a:off x="1618575" y="8069675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6902741" y="419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</a:t>
            </a:r>
            <a:r>
              <a:rPr lang="en-US" sz="9600"/>
              <a:t> - Instalação</a:t>
            </a:r>
            <a:endParaRPr sz="9600"/>
          </a:p>
        </p:txBody>
      </p:sp>
      <p:sp>
        <p:nvSpPr>
          <p:cNvPr id="226" name="Google Shape;226;p37"/>
          <p:cNvSpPr txBox="1"/>
          <p:nvPr>
            <p:ph idx="4294967295" type="body"/>
          </p:nvPr>
        </p:nvSpPr>
        <p:spPr>
          <a:xfrm>
            <a:off x="3159100" y="3832125"/>
            <a:ext cx="19587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038" y="5010525"/>
            <a:ext cx="6887925" cy="68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/>
        </p:nvSpPr>
        <p:spPr>
          <a:xfrm>
            <a:off x="7913850" y="9157150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6882125" y="5658550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15422025" y="4626800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15774125" y="11193175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3747500" y="10704075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21049850" y="3455175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16130300" y="7546788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20644200" y="11193175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9902725" y="11659125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2989900" y="6384350"/>
            <a:ext cx="2229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Failed</a:t>
            </a:r>
            <a:endParaRPr sz="4800">
              <a:solidFill>
                <a:srgbClr val="CC41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6902741" y="41918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</a:t>
            </a:r>
            <a:r>
              <a:rPr lang="en-US" sz="9600"/>
              <a:t> - Instalação</a:t>
            </a:r>
            <a:endParaRPr sz="9600"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475" y="5758358"/>
            <a:ext cx="5848350" cy="58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9000" y="7354455"/>
            <a:ext cx="10884500" cy="26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8"/>
          <p:cNvSpPr txBox="1"/>
          <p:nvPr/>
        </p:nvSpPr>
        <p:spPr>
          <a:xfrm>
            <a:off x="12848150" y="9923825"/>
            <a:ext cx="108672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5752600" y="779650"/>
            <a:ext cx="16782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 V2?</a:t>
            </a:r>
            <a:endParaRPr sz="8500"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75100"/>
            <a:ext cx="22726192" cy="708849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 txBox="1"/>
          <p:nvPr/>
        </p:nvSpPr>
        <p:spPr>
          <a:xfrm>
            <a:off x="3968375" y="5782426"/>
            <a:ext cx="15609000" cy="51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Finalmente uma nova versão saiu.. E muita coisa mudou.</a:t>
            </a:r>
            <a:endParaRPr sz="1120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Desktop V2</a:t>
            </a:r>
            <a:endParaRPr/>
          </a:p>
        </p:txBody>
      </p:sp>
      <p:sp>
        <p:nvSpPr>
          <p:cNvPr id="258" name="Google Shape;258;p40"/>
          <p:cNvSpPr txBox="1"/>
          <p:nvPr>
            <p:ph idx="4294967295" type="body"/>
          </p:nvPr>
        </p:nvSpPr>
        <p:spPr>
          <a:xfrm>
            <a:off x="3159100" y="3832125"/>
            <a:ext cx="19587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Git: $git clone https://github.com/google/flutter-desktop-embedding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Ninja-Build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GN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Visual Studio 2017: “ Desktop development with C++” instalado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Flutter SDK: Channel “Master” Atualizado</a:t>
            </a:r>
            <a:endParaRPr sz="4800"/>
          </a:p>
          <a:p>
            <a:pPr indent="-455612" lvl="0" marL="611187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Variavel de Ambiente: ENABLE_FLUTTER_DESKTOP = True</a:t>
            </a:r>
            <a:endParaRPr sz="4800"/>
          </a:p>
        </p:txBody>
      </p:sp>
      <p:cxnSp>
        <p:nvCxnSpPr>
          <p:cNvPr id="259" name="Google Shape;259;p40"/>
          <p:cNvCxnSpPr/>
          <p:nvPr/>
        </p:nvCxnSpPr>
        <p:spPr>
          <a:xfrm flipH="1" rot="10800000">
            <a:off x="2782675" y="6430225"/>
            <a:ext cx="4697100" cy="1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40"/>
          <p:cNvCxnSpPr/>
          <p:nvPr/>
        </p:nvCxnSpPr>
        <p:spPr>
          <a:xfrm>
            <a:off x="2841875" y="7961350"/>
            <a:ext cx="4598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Desktop V2</a:t>
            </a:r>
            <a:endParaRPr/>
          </a:p>
        </p:txBody>
      </p:sp>
      <p:pic>
        <p:nvPicPr>
          <p:cNvPr id="266" name="Google Shape;266;p41"/>
          <p:cNvPicPr preferRelativeResize="0"/>
          <p:nvPr/>
        </p:nvPicPr>
        <p:blipFill rotWithShape="1">
          <a:blip r:embed="rId3">
            <a:alphaModFix/>
          </a:blip>
          <a:srcRect b="26868" l="3353" r="0" t="0"/>
          <a:stretch/>
        </p:blipFill>
        <p:spPr>
          <a:xfrm>
            <a:off x="8703250" y="3711375"/>
            <a:ext cx="7558600" cy="64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/>
          <p:nvPr/>
        </p:nvSpPr>
        <p:spPr>
          <a:xfrm>
            <a:off x="7736225" y="5525875"/>
            <a:ext cx="4006200" cy="1539300"/>
          </a:xfrm>
          <a:prstGeom prst="rect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Desktop V2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225" y="5392864"/>
            <a:ext cx="15609001" cy="557792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/>
          <p:nvPr/>
        </p:nvSpPr>
        <p:spPr>
          <a:xfrm>
            <a:off x="5281425" y="7019350"/>
            <a:ext cx="14838000" cy="2166900"/>
          </a:xfrm>
          <a:prstGeom prst="rect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5752591" y="77965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Evolução do Desktop</a:t>
            </a:r>
            <a:endParaRPr sz="9600"/>
          </a:p>
        </p:txBody>
      </p:sp>
      <p:sp>
        <p:nvSpPr>
          <p:cNvPr id="77" name="Google Shape;77;p16"/>
          <p:cNvSpPr txBox="1"/>
          <p:nvPr/>
        </p:nvSpPr>
        <p:spPr>
          <a:xfrm>
            <a:off x="4137600" y="5169200"/>
            <a:ext cx="98880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" name="Google Shape;78;p16" title="New Projec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Desktop V2</a:t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525" y="5085976"/>
            <a:ext cx="4102900" cy="6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354" y="5085975"/>
            <a:ext cx="12137870" cy="6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67375" y="5085965"/>
            <a:ext cx="2868375" cy="2807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4"/>
          <p:cNvPicPr preferRelativeResize="0"/>
          <p:nvPr/>
        </p:nvPicPr>
        <p:blipFill rotWithShape="1">
          <a:blip r:embed="rId3">
            <a:alphaModFix/>
          </a:blip>
          <a:srcRect b="11819" l="1621" r="1843" t="5007"/>
          <a:stretch/>
        </p:blipFill>
        <p:spPr>
          <a:xfrm>
            <a:off x="4482350" y="2735649"/>
            <a:ext cx="15419300" cy="86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Esperança no fim do túnel</a:t>
            </a:r>
            <a:endParaRPr sz="9600"/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275" y="4265300"/>
            <a:ext cx="15888426" cy="76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5752600" y="779650"/>
            <a:ext cx="16782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Vale a pena?</a:t>
            </a:r>
            <a:endParaRPr sz="9600"/>
          </a:p>
        </p:txBody>
      </p:sp>
      <p:sp>
        <p:nvSpPr>
          <p:cNvPr id="300" name="Google Shape;300;p46"/>
          <p:cNvSpPr txBox="1"/>
          <p:nvPr>
            <p:ph idx="4294967295" type="body"/>
          </p:nvPr>
        </p:nvSpPr>
        <p:spPr>
          <a:xfrm>
            <a:off x="5324475" y="4585525"/>
            <a:ext cx="14728800" cy="67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694531" rtl="0" algn="ctr">
              <a:spcBef>
                <a:spcPts val="59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</a:rPr>
              <a:t>Porque eu deveria usar o Flutter Desktop se eu meu app não vai rodar no Desktop?</a:t>
            </a:r>
            <a:endParaRPr sz="6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5752600" y="779650"/>
            <a:ext cx="14283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Leveza</a:t>
            </a:r>
            <a:endParaRPr sz="9600"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389500"/>
            <a:ext cx="22726192" cy="708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3925" y="5081375"/>
            <a:ext cx="10199484" cy="67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/>
        </p:nvSpPr>
        <p:spPr>
          <a:xfrm>
            <a:off x="16543525" y="12143725"/>
            <a:ext cx="54312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"/>
                <a:ea typeface="Helvetica Neue"/>
                <a:cs typeface="Helvetica Neue"/>
                <a:sym typeface="Helvetica Neue"/>
              </a:rPr>
              <a:t>1500MB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5277205" y="11980188"/>
            <a:ext cx="4616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"/>
                <a:ea typeface="Helvetica Neue"/>
                <a:cs typeface="Helvetica Neue"/>
                <a:sym typeface="Helvetica Neue"/>
              </a:rPr>
              <a:t>689MB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725" y="5081375"/>
            <a:ext cx="11171581" cy="6711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5752600" y="779650"/>
            <a:ext cx="16782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6000"/>
              <a:t>Ótima opção  comparada ao Emulador do Android, muito mais LEVE</a:t>
            </a:r>
            <a:endParaRPr sz="6000"/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25" y="6383050"/>
            <a:ext cx="22726192" cy="708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225" y="3848550"/>
            <a:ext cx="12072749" cy="84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8"/>
          <p:cNvSpPr txBox="1"/>
          <p:nvPr/>
        </p:nvSpPr>
        <p:spPr>
          <a:xfrm>
            <a:off x="10881175" y="12463225"/>
            <a:ext cx="39030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"/>
                <a:ea typeface="Helvetica Neue"/>
                <a:cs typeface="Helvetica Neue"/>
                <a:sym typeface="Helvetica Neue"/>
              </a:rPr>
              <a:t>100MB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>
            <a:off x="5752600" y="779650"/>
            <a:ext cx="16782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</a:t>
            </a:r>
            <a:endParaRPr sz="8500"/>
          </a:p>
        </p:txBody>
      </p:sp>
      <p:sp>
        <p:nvSpPr>
          <p:cNvPr id="324" name="Google Shape;324;p49"/>
          <p:cNvSpPr txBox="1"/>
          <p:nvPr>
            <p:ph idx="4294967295" type="body"/>
          </p:nvPr>
        </p:nvSpPr>
        <p:spPr>
          <a:xfrm>
            <a:off x="5447825" y="4190825"/>
            <a:ext cx="14728800" cy="67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694531" rtl="0" algn="ctr">
              <a:spcBef>
                <a:spcPts val="59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</a:rPr>
              <a:t>E não vai fica estranho rodar Flutter no Desktop</a:t>
            </a:r>
            <a:r>
              <a:rPr lang="en-US" sz="6000">
                <a:solidFill>
                  <a:schemeClr val="lt1"/>
                </a:solidFill>
              </a:rPr>
              <a:t>?</a:t>
            </a:r>
            <a:endParaRPr sz="6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5752600" y="779650"/>
            <a:ext cx="16782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 Login</a:t>
            </a:r>
            <a:endParaRPr sz="8500"/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type="title"/>
          </p:nvPr>
        </p:nvSpPr>
        <p:spPr>
          <a:xfrm>
            <a:off x="5752600" y="779650"/>
            <a:ext cx="16782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Gráficos</a:t>
            </a:r>
            <a:endParaRPr sz="8500"/>
          </a:p>
        </p:txBody>
      </p:sp>
      <p:pic>
        <p:nvPicPr>
          <p:cNvPr id="336" name="Google Shape;3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975"/>
            <a:ext cx="24384000" cy="137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5752600" y="779650"/>
            <a:ext cx="16782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Responsividade</a:t>
            </a:r>
            <a:endParaRPr sz="8500"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850" y="3632025"/>
            <a:ext cx="5447800" cy="483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9075" y="3674763"/>
            <a:ext cx="3316503" cy="4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853" y="9436050"/>
            <a:ext cx="9766374" cy="396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34150" y="3674775"/>
            <a:ext cx="9876773" cy="5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13400" y="9391571"/>
            <a:ext cx="5447801" cy="405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09650" y="9477400"/>
            <a:ext cx="1928400" cy="38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5752591" y="77965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Finalmente Flutter</a:t>
            </a:r>
            <a:endParaRPr sz="96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962" y="3383900"/>
            <a:ext cx="16924274" cy="95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5752600" y="779650"/>
            <a:ext cx="16782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Flutter Desktop Metro Style</a:t>
            </a:r>
            <a:endParaRPr sz="8500"/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475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type="title"/>
          </p:nvPr>
        </p:nvSpPr>
        <p:spPr>
          <a:xfrm>
            <a:off x="5752600" y="779650"/>
            <a:ext cx="167826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8500"/>
              <a:t>Tudo são Flores?</a:t>
            </a:r>
            <a:endParaRPr sz="8500"/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75100"/>
            <a:ext cx="22726192" cy="708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6800303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Tudo são Flores?</a:t>
            </a:r>
            <a:endParaRPr/>
          </a:p>
        </p:txBody>
      </p:sp>
      <p:pic>
        <p:nvPicPr>
          <p:cNvPr id="366" name="Google Shape;3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825" y="3315722"/>
            <a:ext cx="19580375" cy="9980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5"/>
          <p:cNvSpPr/>
          <p:nvPr/>
        </p:nvSpPr>
        <p:spPr>
          <a:xfrm>
            <a:off x="2924925" y="3037225"/>
            <a:ext cx="3075300" cy="1509300"/>
          </a:xfrm>
          <a:prstGeom prst="ellipse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Tudo são Flores?</a:t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725" y="4592017"/>
            <a:ext cx="18037525" cy="76335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4" name="Google Shape;374;p56"/>
          <p:cNvSpPr/>
          <p:nvPr/>
        </p:nvSpPr>
        <p:spPr>
          <a:xfrm>
            <a:off x="6169375" y="5320375"/>
            <a:ext cx="3075300" cy="1509300"/>
          </a:xfrm>
          <a:prstGeom prst="ellipse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O que esperar?</a:t>
            </a:r>
            <a:endParaRPr/>
          </a:p>
        </p:txBody>
      </p:sp>
      <p:pic>
        <p:nvPicPr>
          <p:cNvPr id="380" name="Google Shape;3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575" y="4256390"/>
            <a:ext cx="11014150" cy="16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575" y="6305225"/>
            <a:ext cx="11014150" cy="150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591" y="8124515"/>
            <a:ext cx="11014150" cy="155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0575" y="10308025"/>
            <a:ext cx="15613750" cy="16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/>
          <p:nvPr/>
        </p:nvSpPr>
        <p:spPr>
          <a:xfrm>
            <a:off x="4353375" y="9999875"/>
            <a:ext cx="16114200" cy="21906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Desktop Features</a:t>
            </a:r>
            <a:endParaRPr/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225" y="3158000"/>
            <a:ext cx="12200489" cy="100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5139258" y="5643562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/>
              <a:t>Ainda temos tempo de palestra?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00" y="2484538"/>
            <a:ext cx="19313949" cy="1074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>
            <p:ph type="title"/>
          </p:nvPr>
        </p:nvSpPr>
        <p:spPr>
          <a:xfrm>
            <a:off x="5825058" y="357187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b="0" i="0" lang="en-US" sz="11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Sobre o Palestrante</a:t>
            </a:r>
            <a:endParaRPr/>
          </a:p>
        </p:txBody>
      </p:sp>
      <p:sp>
        <p:nvSpPr>
          <p:cNvPr id="406" name="Google Shape;406;p61"/>
          <p:cNvSpPr txBox="1"/>
          <p:nvPr>
            <p:ph idx="1" type="body"/>
          </p:nvPr>
        </p:nvSpPr>
        <p:spPr>
          <a:xfrm>
            <a:off x="5170625" y="3711975"/>
            <a:ext cx="16263300" cy="9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694531" rtl="0" algn="l">
              <a:lnSpc>
                <a:spcPct val="150000"/>
              </a:lnSpc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3600"/>
              <a:t>Tecnólogo</a:t>
            </a:r>
            <a:r>
              <a:rPr lang="en-US" sz="3600"/>
              <a:t> -</a:t>
            </a:r>
            <a:r>
              <a:rPr lang="en-US" sz="3600">
                <a:solidFill>
                  <a:schemeClr val="lt1"/>
                </a:solidFill>
              </a:rPr>
              <a:t> Análise e Desenvolvimento de Sistemas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3600"/>
              <a:t>Experiência </a:t>
            </a:r>
            <a:r>
              <a:rPr lang="en-US" sz="3600"/>
              <a:t>- Desenvolvedor a </a:t>
            </a:r>
            <a:r>
              <a:rPr lang="en-US" sz="3600"/>
              <a:t>9 anos. </a:t>
            </a:r>
            <a:r>
              <a:rPr lang="en-US" sz="3600">
                <a:solidFill>
                  <a:schemeClr val="lt1"/>
                </a:solidFill>
              </a:rPr>
              <a:t>3 anos com foco em mobile.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b="1" lang="en-US" sz="3600"/>
              <a:t>Cargo</a:t>
            </a:r>
            <a:r>
              <a:rPr lang="en-US" sz="3600"/>
              <a:t> - </a:t>
            </a:r>
            <a:r>
              <a:rPr lang="en-US" sz="3600"/>
              <a:t>Co-Founder da Flutterando</a:t>
            </a:r>
            <a:endParaRPr sz="3600"/>
          </a:p>
        </p:txBody>
      </p:sp>
      <p:pic>
        <p:nvPicPr>
          <p:cNvPr id="407" name="Google Shape;407;p61"/>
          <p:cNvPicPr preferRelativeResize="0"/>
          <p:nvPr/>
        </p:nvPicPr>
        <p:blipFill rotWithShape="1">
          <a:blip r:embed="rId3">
            <a:alphaModFix/>
          </a:blip>
          <a:srcRect b="0" l="602" r="592" t="0"/>
          <a:stretch/>
        </p:blipFill>
        <p:spPr>
          <a:xfrm>
            <a:off x="8679800" y="4792713"/>
            <a:ext cx="3336800" cy="33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1"/>
          <p:cNvSpPr txBox="1"/>
          <p:nvPr/>
        </p:nvSpPr>
        <p:spPr>
          <a:xfrm>
            <a:off x="12038900" y="2558475"/>
            <a:ext cx="106905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453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Vilson Blanco Dauinheimer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5000" y="4069777"/>
            <a:ext cx="3032423" cy="423730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1"/>
          <p:cNvSpPr txBox="1"/>
          <p:nvPr/>
        </p:nvSpPr>
        <p:spPr>
          <a:xfrm>
            <a:off x="14376550" y="8450425"/>
            <a:ext cx="4288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https://qrco.de/bbEIcw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8524389" y="4121587"/>
            <a:ext cx="135969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7000"/>
              <a:buFont typeface="Helvetica Neue"/>
              <a:buNone/>
            </a:pPr>
            <a:r>
              <a:rPr lang="en-US" sz="17000"/>
              <a:t>Obrigado!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5752591" y="77965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Finalmente Flutter</a:t>
            </a:r>
            <a:endParaRPr sz="96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962" y="3383900"/>
            <a:ext cx="16924274" cy="95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8344250" y="5477900"/>
            <a:ext cx="3460800" cy="4841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3567025" y="7049100"/>
            <a:ext cx="4586100" cy="13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5752591" y="77965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Comunidade Flutterando</a:t>
            </a:r>
            <a:endParaRPr sz="9600"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40563" l="2473" r="10751" t="133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5752591" y="77965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Lançamento do Flutter 1.0</a:t>
            </a:r>
            <a:endParaRPr sz="960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700" y="4477906"/>
            <a:ext cx="18921600" cy="80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5752591" y="77965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Flutter Engine</a:t>
            </a:r>
            <a:endParaRPr sz="96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75100"/>
            <a:ext cx="22726192" cy="7088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9923825" y="6677625"/>
            <a:ext cx="106047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que é?</a:t>
            </a:r>
            <a:endParaRPr sz="9600">
              <a:solidFill>
                <a:srgbClr val="274E1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5769766" y="384833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11200"/>
              <a:buFont typeface="Helvetica Neue"/>
              <a:buNone/>
            </a:pPr>
            <a:r>
              <a:rPr lang="en-US" sz="9600"/>
              <a:t>Flutter Engine</a:t>
            </a:r>
            <a:endParaRPr sz="9600"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175" y="4362883"/>
            <a:ext cx="1313497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8463" y="7773258"/>
            <a:ext cx="131064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3713" y="10450208"/>
            <a:ext cx="131159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